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9" r:id="rId4"/>
    <p:sldId id="264" r:id="rId5"/>
    <p:sldId id="258" r:id="rId6"/>
    <p:sldId id="260" r:id="rId7"/>
    <p:sldId id="261" r:id="rId8"/>
    <p:sldId id="262" r:id="rId9"/>
    <p:sldId id="265" r:id="rId10"/>
    <p:sldId id="270" r:id="rId11"/>
    <p:sldId id="269" r:id="rId12"/>
    <p:sldId id="268" r:id="rId13"/>
    <p:sldId id="267" r:id="rId14"/>
    <p:sldId id="266" r:id="rId15"/>
    <p:sldId id="273" r:id="rId16"/>
    <p:sldId id="272" r:id="rId17"/>
  </p:sldIdLst>
  <p:sldSz cx="15122525" cy="10693400"/>
  <p:notesSz cx="6858000" cy="9144000"/>
  <p:defaultTextStyle>
    <a:defPPr>
      <a:defRPr lang="ru-RU"/>
    </a:defPPr>
    <a:lvl1pPr marL="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7555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511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12665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5022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7775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2533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62885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90044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82" y="-114"/>
      </p:cViewPr>
      <p:guideLst>
        <p:guide orient="horz" pos="3368"/>
        <p:guide pos="47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4190" y="3321886"/>
            <a:ext cx="12854146" cy="22921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8379" y="6059594"/>
            <a:ext cx="10585768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7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5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12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50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8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25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62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90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0500-E638-4147-A025-FB8009CFD906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9922-3A95-48AB-BF0E-E6CC1587A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0500-E638-4147-A025-FB8009CFD906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9922-3A95-48AB-BF0E-E6CC1587A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963831" y="428233"/>
            <a:ext cx="3402568" cy="91240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6126" y="428233"/>
            <a:ext cx="9955663" cy="91240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0500-E638-4147-A025-FB8009CFD906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9922-3A95-48AB-BF0E-E6CC1587A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0500-E638-4147-A025-FB8009CFD906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9922-3A95-48AB-BF0E-E6CC1587A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4576" y="6871501"/>
            <a:ext cx="12854146" cy="2123828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94576" y="4532321"/>
            <a:ext cx="12854146" cy="2339180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755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75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21266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50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8777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2533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6288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90044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0500-E638-4147-A025-FB8009CFD906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9922-3A95-48AB-BF0E-E6CC1587A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6126" y="2495129"/>
            <a:ext cx="6679115" cy="7057149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687284" y="2495129"/>
            <a:ext cx="6679115" cy="7057149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0500-E638-4147-A025-FB8009CFD906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9922-3A95-48AB-BF0E-E6CC1587A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6127" y="2393639"/>
            <a:ext cx="6681741" cy="997555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555" indent="0">
              <a:buNone/>
              <a:defRPr sz="3200" b="1"/>
            </a:lvl2pPr>
            <a:lvl3pPr marL="1475110" indent="0">
              <a:buNone/>
              <a:defRPr sz="2900" b="1"/>
            </a:lvl3pPr>
            <a:lvl4pPr marL="2212665" indent="0">
              <a:buNone/>
              <a:defRPr sz="2600" b="1"/>
            </a:lvl4pPr>
            <a:lvl5pPr marL="2950220" indent="0">
              <a:buNone/>
              <a:defRPr sz="2600" b="1"/>
            </a:lvl5pPr>
            <a:lvl6pPr marL="3687775" indent="0">
              <a:buNone/>
              <a:defRPr sz="2600" b="1"/>
            </a:lvl6pPr>
            <a:lvl7pPr marL="4425330" indent="0">
              <a:buNone/>
              <a:defRPr sz="2600" b="1"/>
            </a:lvl7pPr>
            <a:lvl8pPr marL="5162885" indent="0">
              <a:buNone/>
              <a:defRPr sz="2600" b="1"/>
            </a:lvl8pPr>
            <a:lvl9pPr marL="5900440" indent="0">
              <a:buNone/>
              <a:defRPr sz="2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56127" y="3391194"/>
            <a:ext cx="6681741" cy="6161082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682034" y="2393639"/>
            <a:ext cx="6684366" cy="997555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555" indent="0">
              <a:buNone/>
              <a:defRPr sz="3200" b="1"/>
            </a:lvl2pPr>
            <a:lvl3pPr marL="1475110" indent="0">
              <a:buNone/>
              <a:defRPr sz="2900" b="1"/>
            </a:lvl3pPr>
            <a:lvl4pPr marL="2212665" indent="0">
              <a:buNone/>
              <a:defRPr sz="2600" b="1"/>
            </a:lvl4pPr>
            <a:lvl5pPr marL="2950220" indent="0">
              <a:buNone/>
              <a:defRPr sz="2600" b="1"/>
            </a:lvl5pPr>
            <a:lvl6pPr marL="3687775" indent="0">
              <a:buNone/>
              <a:defRPr sz="2600" b="1"/>
            </a:lvl6pPr>
            <a:lvl7pPr marL="4425330" indent="0">
              <a:buNone/>
              <a:defRPr sz="2600" b="1"/>
            </a:lvl7pPr>
            <a:lvl8pPr marL="5162885" indent="0">
              <a:buNone/>
              <a:defRPr sz="2600" b="1"/>
            </a:lvl8pPr>
            <a:lvl9pPr marL="5900440" indent="0">
              <a:buNone/>
              <a:defRPr sz="2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682034" y="3391194"/>
            <a:ext cx="6684366" cy="6161082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0500-E638-4147-A025-FB8009CFD906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9922-3A95-48AB-BF0E-E6CC1587A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0500-E638-4147-A025-FB8009CFD906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9922-3A95-48AB-BF0E-E6CC1587A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0500-E638-4147-A025-FB8009CFD906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9922-3A95-48AB-BF0E-E6CC1587A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128" y="425756"/>
            <a:ext cx="4975207" cy="1811937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12487" y="425757"/>
            <a:ext cx="8453912" cy="9126521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6128" y="2237694"/>
            <a:ext cx="4975207" cy="7314583"/>
          </a:xfrm>
        </p:spPr>
        <p:txBody>
          <a:bodyPr/>
          <a:lstStyle>
            <a:lvl1pPr marL="0" indent="0">
              <a:buNone/>
              <a:defRPr sz="2300"/>
            </a:lvl1pPr>
            <a:lvl2pPr marL="737555" indent="0">
              <a:buNone/>
              <a:defRPr sz="1900"/>
            </a:lvl2pPr>
            <a:lvl3pPr marL="1475110" indent="0">
              <a:buNone/>
              <a:defRPr sz="1600"/>
            </a:lvl3pPr>
            <a:lvl4pPr marL="2212665" indent="0">
              <a:buNone/>
              <a:defRPr sz="1500"/>
            </a:lvl4pPr>
            <a:lvl5pPr marL="2950220" indent="0">
              <a:buNone/>
              <a:defRPr sz="1500"/>
            </a:lvl5pPr>
            <a:lvl6pPr marL="3687775" indent="0">
              <a:buNone/>
              <a:defRPr sz="1500"/>
            </a:lvl6pPr>
            <a:lvl7pPr marL="4425330" indent="0">
              <a:buNone/>
              <a:defRPr sz="1500"/>
            </a:lvl7pPr>
            <a:lvl8pPr marL="5162885" indent="0">
              <a:buNone/>
              <a:defRPr sz="1500"/>
            </a:lvl8pPr>
            <a:lvl9pPr marL="5900440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0500-E638-4147-A025-FB8009CFD906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9922-3A95-48AB-BF0E-E6CC1587A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4120" y="7485379"/>
            <a:ext cx="9073515" cy="883692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64120" y="955476"/>
            <a:ext cx="9073515" cy="6416040"/>
          </a:xfrm>
        </p:spPr>
        <p:txBody>
          <a:bodyPr/>
          <a:lstStyle>
            <a:lvl1pPr marL="0" indent="0">
              <a:buNone/>
              <a:defRPr sz="5200"/>
            </a:lvl1pPr>
            <a:lvl2pPr marL="737555" indent="0">
              <a:buNone/>
              <a:defRPr sz="4500"/>
            </a:lvl2pPr>
            <a:lvl3pPr marL="1475110" indent="0">
              <a:buNone/>
              <a:defRPr sz="3900"/>
            </a:lvl3pPr>
            <a:lvl4pPr marL="2212665" indent="0">
              <a:buNone/>
              <a:defRPr sz="3200"/>
            </a:lvl4pPr>
            <a:lvl5pPr marL="2950220" indent="0">
              <a:buNone/>
              <a:defRPr sz="3200"/>
            </a:lvl5pPr>
            <a:lvl6pPr marL="3687775" indent="0">
              <a:buNone/>
              <a:defRPr sz="3200"/>
            </a:lvl6pPr>
            <a:lvl7pPr marL="4425330" indent="0">
              <a:buNone/>
              <a:defRPr sz="3200"/>
            </a:lvl7pPr>
            <a:lvl8pPr marL="5162885" indent="0">
              <a:buNone/>
              <a:defRPr sz="3200"/>
            </a:lvl8pPr>
            <a:lvl9pPr marL="5900440" indent="0">
              <a:buNone/>
              <a:defRPr sz="3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64120" y="8369072"/>
            <a:ext cx="9073515" cy="1254988"/>
          </a:xfrm>
        </p:spPr>
        <p:txBody>
          <a:bodyPr/>
          <a:lstStyle>
            <a:lvl1pPr marL="0" indent="0">
              <a:buNone/>
              <a:defRPr sz="2300"/>
            </a:lvl1pPr>
            <a:lvl2pPr marL="737555" indent="0">
              <a:buNone/>
              <a:defRPr sz="1900"/>
            </a:lvl2pPr>
            <a:lvl3pPr marL="1475110" indent="0">
              <a:buNone/>
              <a:defRPr sz="1600"/>
            </a:lvl3pPr>
            <a:lvl4pPr marL="2212665" indent="0">
              <a:buNone/>
              <a:defRPr sz="1500"/>
            </a:lvl4pPr>
            <a:lvl5pPr marL="2950220" indent="0">
              <a:buNone/>
              <a:defRPr sz="1500"/>
            </a:lvl5pPr>
            <a:lvl6pPr marL="3687775" indent="0">
              <a:buNone/>
              <a:defRPr sz="1500"/>
            </a:lvl6pPr>
            <a:lvl7pPr marL="4425330" indent="0">
              <a:buNone/>
              <a:defRPr sz="1500"/>
            </a:lvl7pPr>
            <a:lvl8pPr marL="5162885" indent="0">
              <a:buNone/>
              <a:defRPr sz="1500"/>
            </a:lvl8pPr>
            <a:lvl9pPr marL="5900440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0500-E638-4147-A025-FB8009CFD906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9922-3A95-48AB-BF0E-E6CC1587A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126" y="428232"/>
            <a:ext cx="13610273" cy="1782233"/>
          </a:xfrm>
          <a:prstGeom prst="rect">
            <a:avLst/>
          </a:prstGeom>
        </p:spPr>
        <p:txBody>
          <a:bodyPr vert="horz" lIns="147511" tIns="73756" rIns="147511" bIns="7375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6126" y="2495129"/>
            <a:ext cx="13610273" cy="7057149"/>
          </a:xfrm>
          <a:prstGeom prst="rect">
            <a:avLst/>
          </a:prstGeom>
        </p:spPr>
        <p:txBody>
          <a:bodyPr vert="horz" lIns="147511" tIns="73756" rIns="147511" bIns="7375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56127" y="9911199"/>
            <a:ext cx="3528590" cy="569324"/>
          </a:xfrm>
          <a:prstGeom prst="rect">
            <a:avLst/>
          </a:prstGeom>
        </p:spPr>
        <p:txBody>
          <a:bodyPr vert="horz" lIns="147511" tIns="73756" rIns="147511" bIns="7375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C0500-E638-4147-A025-FB8009CFD906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166864" y="9911199"/>
            <a:ext cx="4788799" cy="569324"/>
          </a:xfrm>
          <a:prstGeom prst="rect">
            <a:avLst/>
          </a:prstGeom>
        </p:spPr>
        <p:txBody>
          <a:bodyPr vert="horz" lIns="147511" tIns="73756" rIns="147511" bIns="7375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837810" y="9911199"/>
            <a:ext cx="3528590" cy="569324"/>
          </a:xfrm>
          <a:prstGeom prst="rect">
            <a:avLst/>
          </a:prstGeom>
        </p:spPr>
        <p:txBody>
          <a:bodyPr vert="horz" lIns="147511" tIns="73756" rIns="147511" bIns="7375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C9922-3A95-48AB-BF0E-E6CC1587A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75110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3166" indent="-553166" algn="l" defTabSz="1475110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8527" indent="-460972" algn="l" defTabSz="1475110" rtl="0" eaLnBrk="1" latinLnBrk="0" hangingPunct="1">
        <a:spcBef>
          <a:spcPct val="20000"/>
        </a:spcBef>
        <a:buFont typeface="Arial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3888" indent="-368778" algn="l" defTabSz="1475110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81443" indent="-368778" algn="l" defTabSz="147511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8998" indent="-368778" algn="l" defTabSz="147511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6553" indent="-368778" algn="l" defTabSz="14751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4108" indent="-368778" algn="l" defTabSz="14751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31663" indent="-368778" algn="l" defTabSz="14751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9218" indent="-368778" algn="l" defTabSz="14751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555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511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2665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5022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7775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533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62885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90044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__АЛЬБОМ__-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98" y="508"/>
            <a:ext cx="15121128" cy="106923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__АЛЬБОМ__-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98" y="508"/>
            <a:ext cx="15121128" cy="1069238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__АЛЬБОМ__-1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98" y="508"/>
            <a:ext cx="15121128" cy="1069238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__АЛЬБОМ__-1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98" y="508"/>
            <a:ext cx="15121128" cy="1069238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__АЛЬБОМ__-1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98" y="508"/>
            <a:ext cx="15121128" cy="1069238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__АЛЬБОМ__-1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98" y="508"/>
            <a:ext cx="15121128" cy="1069238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__АЛЬБОМ__-1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98" y="508"/>
            <a:ext cx="15121128" cy="1069238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__АЛЬБОМ__-1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98" y="508"/>
            <a:ext cx="15121128" cy="106923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__АЛЬБОМ__-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98" y="508"/>
            <a:ext cx="15121128" cy="106923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__АЛЬБОМ__-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016"/>
            <a:ext cx="15121128" cy="106923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__АЛЬБОМ__-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98" y="508"/>
            <a:ext cx="15121128" cy="106923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__АЛЬБОМ__-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98" y="508"/>
            <a:ext cx="15121128" cy="106923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__АЛЬБОМ__-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98" y="508"/>
            <a:ext cx="15121128" cy="106923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__АЛЬБОМ__-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98" y="508"/>
            <a:ext cx="15121128" cy="106923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__АЛЬБОМ__-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98" y="508"/>
            <a:ext cx="15121128" cy="106923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__АЛЬБОМ__-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98" y="508"/>
            <a:ext cx="15121128" cy="106923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0</Words>
  <Application>Microsoft Office PowerPoint</Application>
  <PresentationFormat>Произвольный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ishakova.gz</dc:creator>
  <cp:lastModifiedBy>ishakova.gz</cp:lastModifiedBy>
  <cp:revision>4</cp:revision>
  <dcterms:created xsi:type="dcterms:W3CDTF">2019-12-19T06:12:59Z</dcterms:created>
  <dcterms:modified xsi:type="dcterms:W3CDTF">2020-01-28T10:23:59Z</dcterms:modified>
</cp:coreProperties>
</file>